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077D8-87A1-487C-BFA0-9DEC8C2A2F19}" type="datetimeFigureOut">
              <a:rPr lang="es-MX" smtClean="0"/>
              <a:t>17/01/2012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FDCB1-38A2-43A0-81BF-9140C4E2D10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l_fi" descr="http://a5.sphotos.ak.fbcdn.net/hphotos-ak-snc6/167829_191686517513168_124009787614175_834421_7023834_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624"/>
            <a:ext cx="9144000" cy="681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Alvayero</dc:creator>
  <cp:lastModifiedBy>Carlos Alvayero</cp:lastModifiedBy>
  <cp:revision>1</cp:revision>
  <dcterms:created xsi:type="dcterms:W3CDTF">2012-01-18T00:33:30Z</dcterms:created>
  <dcterms:modified xsi:type="dcterms:W3CDTF">2012-01-18T00:34:24Z</dcterms:modified>
</cp:coreProperties>
</file>